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B954"/>
    <a:srgbClr val="66FF33"/>
    <a:srgbClr val="15C14A"/>
    <a:srgbClr val="05D11D"/>
    <a:srgbClr val="1ED760"/>
    <a:srgbClr val="00CC00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F051A-EF2A-4F01-BFE7-B187C0128AB1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674D5C-E57F-4FB3-8B47-034B126F88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488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74D5C-E57F-4FB3-8B47-034B126F88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189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517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213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275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15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855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219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060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253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37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281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753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13566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88" r:id="rId4"/>
    <p:sldLayoutId id="2147483689" r:id="rId5"/>
    <p:sldLayoutId id="2147483694" r:id="rId6"/>
    <p:sldLayoutId id="2147483690" r:id="rId7"/>
    <p:sldLayoutId id="2147483691" r:id="rId8"/>
    <p:sldLayoutId id="2147483692" r:id="rId9"/>
    <p:sldLayoutId id="2147483693" r:id="rId10"/>
    <p:sldLayoutId id="214748369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5729A4-6F0F-4423-AD0C-EF27345E6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4CB79E-F775-42E6-994C-D5FA8C176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AB5B94-95EF-4963-859C-1FA406D62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4" name="Picture 33" descr="Aesthetic liquid watercolor and ink">
            <a:extLst>
              <a:ext uri="{FF2B5EF4-FFF2-40B4-BE49-F238E27FC236}">
                <a16:creationId xmlns:a16="http://schemas.microsoft.com/office/drawing/2014/main" id="{AB211F6F-074B-46BB-03FE-00D7713259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89000"/>
                    </a14:imgEffect>
                    <a14:imgEffect>
                      <a14:brightnessContrast bright="-63000"/>
                    </a14:imgEffect>
                  </a14:imgLayer>
                </a14:imgProps>
              </a:ext>
            </a:extLst>
          </a:blip>
          <a:srcRect t="1867" b="667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9707D8-0DC3-4306-8E62-4FE0290382F2}"/>
              </a:ext>
            </a:extLst>
          </p:cNvPr>
          <p:cNvSpPr/>
          <p:nvPr/>
        </p:nvSpPr>
        <p:spPr>
          <a:xfrm>
            <a:off x="180370" y="182880"/>
            <a:ext cx="11826240" cy="6492240"/>
          </a:xfrm>
          <a:prstGeom prst="rect">
            <a:avLst/>
          </a:prstGeom>
          <a:gradFill>
            <a:gsLst>
              <a:gs pos="20000">
                <a:schemeClr val="accent1">
                  <a:lumMod val="5000"/>
                  <a:lumOff val="95000"/>
                  <a:alpha val="52000"/>
                </a:schemeClr>
              </a:gs>
              <a:gs pos="80000">
                <a:schemeClr val="bg1">
                  <a:alpha val="11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89B70B-D8A6-2BB6-5751-8BB1D3A5DC10}"/>
              </a:ext>
            </a:extLst>
          </p:cNvPr>
          <p:cNvSpPr/>
          <p:nvPr/>
        </p:nvSpPr>
        <p:spPr>
          <a:xfrm>
            <a:off x="366450" y="311285"/>
            <a:ext cx="11455881" cy="7047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C3DDA6-1FD3-3300-2B18-FDC9DBB0EAD4}"/>
              </a:ext>
            </a:extLst>
          </p:cNvPr>
          <p:cNvSpPr/>
          <p:nvPr/>
        </p:nvSpPr>
        <p:spPr>
          <a:xfrm>
            <a:off x="366450" y="1144406"/>
            <a:ext cx="4852591" cy="2544210"/>
          </a:xfrm>
          <a:prstGeom prst="rect">
            <a:avLst/>
          </a:prstGeom>
          <a:gradFill>
            <a:gsLst>
              <a:gs pos="26000">
                <a:srgbClr val="15C14A"/>
              </a:gs>
              <a:gs pos="76000">
                <a:srgbClr val="15C14A">
                  <a:alpha val="7000"/>
                </a:srgbClr>
              </a:gs>
            </a:gsLst>
            <a:lin ang="4200000" scaled="0"/>
          </a:gradFill>
          <a:ln>
            <a:noFill/>
          </a:ln>
          <a:effectLst>
            <a:glow rad="139700">
              <a:srgbClr val="1DB954">
                <a:alpha val="40000"/>
              </a:srgbClr>
            </a:glow>
            <a:outerShdw blurRad="50800" dist="50800" dir="5400000" algn="ctr" rotWithShape="0">
              <a:srgbClr val="1DB954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22C2D3-BC61-D02B-4EDB-E268975D99C8}"/>
              </a:ext>
            </a:extLst>
          </p:cNvPr>
          <p:cNvSpPr/>
          <p:nvPr/>
        </p:nvSpPr>
        <p:spPr>
          <a:xfrm>
            <a:off x="369650" y="3846214"/>
            <a:ext cx="4852592" cy="2700501"/>
          </a:xfrm>
          <a:prstGeom prst="rect">
            <a:avLst/>
          </a:prstGeom>
          <a:gradFill>
            <a:gsLst>
              <a:gs pos="19000">
                <a:schemeClr val="tx1">
                  <a:alpha val="23000"/>
                </a:schemeClr>
              </a:gs>
              <a:gs pos="79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7326BB-641B-CC79-B55D-8F467CAC99D7}"/>
              </a:ext>
            </a:extLst>
          </p:cNvPr>
          <p:cNvSpPr/>
          <p:nvPr/>
        </p:nvSpPr>
        <p:spPr>
          <a:xfrm>
            <a:off x="5405121" y="1144405"/>
            <a:ext cx="3119140" cy="1072877"/>
          </a:xfrm>
          <a:prstGeom prst="rect">
            <a:avLst/>
          </a:prstGeom>
          <a:gradFill>
            <a:gsLst>
              <a:gs pos="19000">
                <a:schemeClr val="tx1">
                  <a:alpha val="23000"/>
                </a:schemeClr>
              </a:gs>
              <a:gs pos="79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66C7C6-EFD1-1EB2-40ED-F4B06975D215}"/>
              </a:ext>
            </a:extLst>
          </p:cNvPr>
          <p:cNvSpPr/>
          <p:nvPr/>
        </p:nvSpPr>
        <p:spPr>
          <a:xfrm>
            <a:off x="8707120" y="1144405"/>
            <a:ext cx="3115230" cy="1072878"/>
          </a:xfrm>
          <a:prstGeom prst="rect">
            <a:avLst/>
          </a:prstGeom>
          <a:gradFill>
            <a:gsLst>
              <a:gs pos="19000">
                <a:schemeClr val="tx1">
                  <a:alpha val="23000"/>
                </a:schemeClr>
              </a:gs>
              <a:gs pos="79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97B903-D37F-7A4A-C3FE-E3D57C2B737B}"/>
              </a:ext>
            </a:extLst>
          </p:cNvPr>
          <p:cNvSpPr/>
          <p:nvPr/>
        </p:nvSpPr>
        <p:spPr>
          <a:xfrm>
            <a:off x="5405121" y="2377429"/>
            <a:ext cx="3119119" cy="1969549"/>
          </a:xfrm>
          <a:prstGeom prst="rect">
            <a:avLst/>
          </a:prstGeom>
          <a:gradFill>
            <a:gsLst>
              <a:gs pos="19000">
                <a:schemeClr val="tx1">
                  <a:alpha val="23000"/>
                </a:schemeClr>
              </a:gs>
              <a:gs pos="79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64B8739-18A5-7449-304E-9E2A587A5FB6}"/>
              </a:ext>
            </a:extLst>
          </p:cNvPr>
          <p:cNvSpPr/>
          <p:nvPr/>
        </p:nvSpPr>
        <p:spPr>
          <a:xfrm>
            <a:off x="8707100" y="2388796"/>
            <a:ext cx="3115230" cy="1948763"/>
          </a:xfrm>
          <a:prstGeom prst="rect">
            <a:avLst/>
          </a:prstGeom>
          <a:gradFill>
            <a:gsLst>
              <a:gs pos="19000">
                <a:schemeClr val="tx1">
                  <a:alpha val="23000"/>
                </a:schemeClr>
              </a:gs>
              <a:gs pos="79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5573226-E8A3-B970-893E-BDC175C19132}"/>
              </a:ext>
            </a:extLst>
          </p:cNvPr>
          <p:cNvSpPr/>
          <p:nvPr/>
        </p:nvSpPr>
        <p:spPr>
          <a:xfrm>
            <a:off x="5396724" y="4529848"/>
            <a:ext cx="6425606" cy="2037643"/>
          </a:xfrm>
          <a:prstGeom prst="rect">
            <a:avLst/>
          </a:prstGeom>
          <a:gradFill>
            <a:gsLst>
              <a:gs pos="19000">
                <a:schemeClr val="tx1">
                  <a:alpha val="23000"/>
                </a:schemeClr>
              </a:gs>
              <a:gs pos="79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een circle with black lines in it&#10;&#10;Description automatically generated">
            <a:extLst>
              <a:ext uri="{FF2B5EF4-FFF2-40B4-BE49-F238E27FC236}">
                <a16:creationId xmlns:a16="http://schemas.microsoft.com/office/drawing/2014/main" id="{AA2AAC28-2AC1-DE92-B9F8-3757FFE85CD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t="-7418" r="19302" b="35611"/>
          <a:stretch/>
        </p:blipFill>
        <p:spPr>
          <a:xfrm>
            <a:off x="2425148" y="1116261"/>
            <a:ext cx="2793893" cy="2572355"/>
          </a:xfrm>
          <a:prstGeom prst="rect">
            <a:avLst/>
          </a:prstGeom>
          <a:noFill/>
          <a:effectLst>
            <a:glow rad="228600">
              <a:srgbClr val="1ED760">
                <a:alpha val="19000"/>
              </a:srgbClr>
            </a:glow>
          </a:effectLst>
        </p:spPr>
      </p:pic>
      <p:pic>
        <p:nvPicPr>
          <p:cNvPr id="13" name="Picture 12" descr="A green circle with black lines in it&#10;&#10;Description automatically generated">
            <a:extLst>
              <a:ext uri="{FF2B5EF4-FFF2-40B4-BE49-F238E27FC236}">
                <a16:creationId xmlns:a16="http://schemas.microsoft.com/office/drawing/2014/main" id="{0873A72D-E677-1F77-5B45-CC1BA4D44B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95" y="436642"/>
            <a:ext cx="390619" cy="390619"/>
          </a:xfrm>
          <a:prstGeom prst="rect">
            <a:avLst/>
          </a:prstGeom>
        </p:spPr>
      </p:pic>
      <p:pic>
        <p:nvPicPr>
          <p:cNvPr id="15" name="Picture 14" descr="A white circle with a black background&#10;&#10;Description automatically generated">
            <a:extLst>
              <a:ext uri="{FF2B5EF4-FFF2-40B4-BE49-F238E27FC236}">
                <a16:creationId xmlns:a16="http://schemas.microsoft.com/office/drawing/2014/main" id="{E4FAC831-1E4E-83AE-012B-4B1BFA74722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39" t="41357" r="26876" b="38169"/>
          <a:stretch/>
        </p:blipFill>
        <p:spPr>
          <a:xfrm>
            <a:off x="1007890" y="420840"/>
            <a:ext cx="1342417" cy="44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8325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RightStep">
      <a:dk1>
        <a:srgbClr val="000000"/>
      </a:dk1>
      <a:lt1>
        <a:srgbClr val="FFFFFF"/>
      </a:lt1>
      <a:dk2>
        <a:srgbClr val="2E1B30"/>
      </a:dk2>
      <a:lt2>
        <a:srgbClr val="F3F0F0"/>
      </a:lt2>
      <a:accent1>
        <a:srgbClr val="45AFAD"/>
      </a:accent1>
      <a:accent2>
        <a:srgbClr val="3B82B1"/>
      </a:accent2>
      <a:accent3>
        <a:srgbClr val="4D63C3"/>
      </a:accent3>
      <a:accent4>
        <a:srgbClr val="593EB3"/>
      </a:accent4>
      <a:accent5>
        <a:srgbClr val="994DC3"/>
      </a:accent5>
      <a:accent6>
        <a:srgbClr val="B13BAA"/>
      </a:accent6>
      <a:hlink>
        <a:srgbClr val="BF3F42"/>
      </a:hlink>
      <a:folHlink>
        <a:srgbClr val="7F7F7F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</Words>
  <Application>Microsoft Office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Tw Cen MT</vt:lpstr>
      <vt:lpstr>Wingdings 2</vt:lpstr>
      <vt:lpstr>DividendVTI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Rukshan Edirisinghe</dc:creator>
  <cp:lastModifiedBy>Rukshan Edirisinghe</cp:lastModifiedBy>
  <cp:revision>2</cp:revision>
  <dcterms:created xsi:type="dcterms:W3CDTF">2024-05-14T09:01:20Z</dcterms:created>
  <dcterms:modified xsi:type="dcterms:W3CDTF">2024-05-14T11:56:02Z</dcterms:modified>
</cp:coreProperties>
</file>

<file path=docProps/thumbnail.jpeg>
</file>